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10287000" cx="18288000"/>
  <p:notesSz cx="6858000" cy="9144000"/>
  <p:embeddedFontLst>
    <p:embeddedFont>
      <p:font typeface="Poppins"/>
      <p:bold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0" roundtripDataSignature="AMtx7mgoYAC56UKZmGGlu1tlNmomDlf0a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customschemas.google.com/relationships/presentationmetadata" Target="metadata"/><Relationship Id="rId9" Type="http://schemas.openxmlformats.org/officeDocument/2006/relationships/font" Target="fonts/Poppins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Poppins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8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9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9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1.png"/><Relationship Id="rId6" Type="http://schemas.openxmlformats.org/officeDocument/2006/relationships/image" Target="../media/image4.png"/><Relationship Id="rId7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Relationship Id="rId4" Type="http://schemas.openxmlformats.org/officeDocument/2006/relationships/image" Target="../media/image7.png"/><Relationship Id="rId5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 rot="-1156743">
            <a:off x="3432655" y="5851133"/>
            <a:ext cx="19419733" cy="4927757"/>
          </a:xfrm>
          <a:custGeom>
            <a:rect b="b" l="l" r="r" t="t"/>
            <a:pathLst>
              <a:path extrusionOk="0" h="4927757" w="19419733">
                <a:moveTo>
                  <a:pt x="0" y="0"/>
                </a:moveTo>
                <a:lnTo>
                  <a:pt x="19419733" y="0"/>
                </a:lnTo>
                <a:lnTo>
                  <a:pt x="19419733" y="4927757"/>
                </a:lnTo>
                <a:lnTo>
                  <a:pt x="0" y="492775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85" name="Google Shape;85;p1"/>
          <p:cNvGrpSpPr/>
          <p:nvPr/>
        </p:nvGrpSpPr>
        <p:grpSpPr>
          <a:xfrm rot="3770254">
            <a:off x="15168094" y="7415306"/>
            <a:ext cx="3342967" cy="6237886"/>
            <a:chOff x="0" y="-57150"/>
            <a:chExt cx="812800" cy="1516663"/>
          </a:xfrm>
        </p:grpSpPr>
        <p:sp>
          <p:nvSpPr>
            <p:cNvPr id="86" name="Google Shape;86;p1"/>
            <p:cNvSpPr/>
            <p:nvPr/>
          </p:nvSpPr>
          <p:spPr>
            <a:xfrm>
              <a:off x="0" y="0"/>
              <a:ext cx="812800" cy="1459513"/>
            </a:xfrm>
            <a:custGeom>
              <a:rect b="b" l="l" r="r" t="t"/>
              <a:pathLst>
                <a:path extrusionOk="0" h="1459513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459513"/>
                  </a:lnTo>
                  <a:lnTo>
                    <a:pt x="0" y="1459513"/>
                  </a:lnTo>
                  <a:close/>
                </a:path>
              </a:pathLst>
            </a:custGeom>
            <a:solidFill>
              <a:srgbClr val="FFD100"/>
            </a:solidFill>
            <a:ln>
              <a:noFill/>
            </a:ln>
          </p:spPr>
        </p:sp>
        <p:sp>
          <p:nvSpPr>
            <p:cNvPr id="87" name="Google Shape;87;p1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8" name="Google Shape;88;p1"/>
          <p:cNvSpPr/>
          <p:nvPr/>
        </p:nvSpPr>
        <p:spPr>
          <a:xfrm rot="-7394909">
            <a:off x="1183064" y="-2572582"/>
            <a:ext cx="16367478" cy="5564942"/>
          </a:xfrm>
          <a:custGeom>
            <a:rect b="b" l="l" r="r" t="t"/>
            <a:pathLst>
              <a:path extrusionOk="0" h="5564942" w="16367478">
                <a:moveTo>
                  <a:pt x="0" y="0"/>
                </a:moveTo>
                <a:lnTo>
                  <a:pt x="16367478" y="0"/>
                </a:lnTo>
                <a:lnTo>
                  <a:pt x="16367478" y="5564943"/>
                </a:lnTo>
                <a:lnTo>
                  <a:pt x="0" y="556494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89" name="Google Shape;89;p1"/>
          <p:cNvGrpSpPr/>
          <p:nvPr/>
        </p:nvGrpSpPr>
        <p:grpSpPr>
          <a:xfrm rot="8202600">
            <a:off x="11395412" y="-7657570"/>
            <a:ext cx="12039093" cy="13488707"/>
            <a:chOff x="0" y="-57150"/>
            <a:chExt cx="2927153" cy="3279608"/>
          </a:xfrm>
        </p:grpSpPr>
        <p:sp>
          <p:nvSpPr>
            <p:cNvPr id="90" name="Google Shape;90;p1"/>
            <p:cNvSpPr/>
            <p:nvPr/>
          </p:nvSpPr>
          <p:spPr>
            <a:xfrm>
              <a:off x="0" y="0"/>
              <a:ext cx="2927153" cy="3222458"/>
            </a:xfrm>
            <a:custGeom>
              <a:rect b="b" l="l" r="r" t="t"/>
              <a:pathLst>
                <a:path extrusionOk="0" h="3222458" w="2927153">
                  <a:moveTo>
                    <a:pt x="0" y="0"/>
                  </a:moveTo>
                  <a:lnTo>
                    <a:pt x="2927153" y="0"/>
                  </a:lnTo>
                  <a:lnTo>
                    <a:pt x="2927153" y="3222458"/>
                  </a:lnTo>
                  <a:lnTo>
                    <a:pt x="0" y="3222458"/>
                  </a:lnTo>
                  <a:close/>
                </a:path>
              </a:pathLst>
            </a:custGeom>
            <a:solidFill>
              <a:srgbClr val="1C31FD"/>
            </a:solidFill>
            <a:ln>
              <a:noFill/>
            </a:ln>
          </p:spPr>
        </p:sp>
        <p:sp>
          <p:nvSpPr>
            <p:cNvPr id="91" name="Google Shape;91;p1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2" name="Google Shape;92;p1"/>
          <p:cNvSpPr/>
          <p:nvPr/>
        </p:nvSpPr>
        <p:spPr>
          <a:xfrm>
            <a:off x="10009684" y="172544"/>
            <a:ext cx="9941911" cy="9941911"/>
          </a:xfrm>
          <a:custGeom>
            <a:rect b="b" l="l" r="r" t="t"/>
            <a:pathLst>
              <a:path extrusionOk="0" h="9941911" w="9941911">
                <a:moveTo>
                  <a:pt x="0" y="0"/>
                </a:moveTo>
                <a:lnTo>
                  <a:pt x="9941912" y="0"/>
                </a:lnTo>
                <a:lnTo>
                  <a:pt x="9941912" y="9941912"/>
                </a:lnTo>
                <a:lnTo>
                  <a:pt x="0" y="99419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93" name="Google Shape;93;p1"/>
          <p:cNvGrpSpPr/>
          <p:nvPr/>
        </p:nvGrpSpPr>
        <p:grpSpPr>
          <a:xfrm>
            <a:off x="10847464" y="466174"/>
            <a:ext cx="9321013" cy="9321013"/>
            <a:chOff x="0" y="0"/>
            <a:chExt cx="812800" cy="812800"/>
          </a:xfrm>
        </p:grpSpPr>
        <p:sp>
          <p:nvSpPr>
            <p:cNvPr id="94" name="Google Shape;94;p1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BDC7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p1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6" name="Google Shape;96;p1"/>
          <p:cNvGrpSpPr/>
          <p:nvPr/>
        </p:nvGrpSpPr>
        <p:grpSpPr>
          <a:xfrm>
            <a:off x="11078635" y="865716"/>
            <a:ext cx="8717715" cy="8717715"/>
            <a:chOff x="0" y="0"/>
            <a:chExt cx="812800" cy="812800"/>
          </a:xfrm>
        </p:grpSpPr>
        <p:sp>
          <p:nvSpPr>
            <p:cNvPr id="97" name="Google Shape;97;p1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" name="Google Shape;98;p1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9" name="Google Shape;99;p1"/>
          <p:cNvGrpSpPr/>
          <p:nvPr/>
        </p:nvGrpSpPr>
        <p:grpSpPr>
          <a:xfrm>
            <a:off x="-113126" y="5847150"/>
            <a:ext cx="5812744" cy="665426"/>
            <a:chOff x="0" y="-57150"/>
            <a:chExt cx="5168262" cy="463550"/>
          </a:xfrm>
        </p:grpSpPr>
        <p:sp>
          <p:nvSpPr>
            <p:cNvPr id="100" name="Google Shape;100;p1"/>
            <p:cNvSpPr/>
            <p:nvPr/>
          </p:nvSpPr>
          <p:spPr>
            <a:xfrm>
              <a:off x="0" y="0"/>
              <a:ext cx="5168262" cy="406400"/>
            </a:xfrm>
            <a:custGeom>
              <a:rect b="b" l="l" r="r" t="t"/>
              <a:pathLst>
                <a:path extrusionOk="0" h="406400" w="5168262">
                  <a:moveTo>
                    <a:pt x="4965062" y="0"/>
                  </a:moveTo>
                  <a:cubicBezTo>
                    <a:pt x="5077286" y="0"/>
                    <a:pt x="5168262" y="90976"/>
                    <a:pt x="5168262" y="203200"/>
                  </a:cubicBezTo>
                  <a:cubicBezTo>
                    <a:pt x="5168262" y="315424"/>
                    <a:pt x="5077286" y="406400"/>
                    <a:pt x="4965062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BC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" name="Google Shape;101;p1"/>
            <p:cNvSpPr txBox="1"/>
            <p:nvPr/>
          </p:nvSpPr>
          <p:spPr>
            <a:xfrm>
              <a:off x="0" y="-57150"/>
              <a:ext cx="812800" cy="4635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2" name="Google Shape;102;p1"/>
          <p:cNvSpPr/>
          <p:nvPr/>
        </p:nvSpPr>
        <p:spPr>
          <a:xfrm>
            <a:off x="1028700" y="466174"/>
            <a:ext cx="5812955" cy="1096943"/>
          </a:xfrm>
          <a:custGeom>
            <a:rect b="b" l="l" r="r" t="t"/>
            <a:pathLst>
              <a:path extrusionOk="0" h="1096943" w="5812955">
                <a:moveTo>
                  <a:pt x="0" y="0"/>
                </a:moveTo>
                <a:lnTo>
                  <a:pt x="5812955" y="0"/>
                </a:lnTo>
                <a:lnTo>
                  <a:pt x="5812955" y="1096943"/>
                </a:lnTo>
                <a:lnTo>
                  <a:pt x="0" y="109694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3" name="Google Shape;103;p1"/>
          <p:cNvSpPr/>
          <p:nvPr/>
        </p:nvSpPr>
        <p:spPr>
          <a:xfrm>
            <a:off x="11648725" y="2051850"/>
            <a:ext cx="6454635" cy="6386870"/>
          </a:xfrm>
          <a:custGeom>
            <a:rect b="b" l="l" r="r" t="t"/>
            <a:pathLst>
              <a:path extrusionOk="0" h="6776520" w="6776520">
                <a:moveTo>
                  <a:pt x="0" y="0"/>
                </a:moveTo>
                <a:lnTo>
                  <a:pt x="6776520" y="0"/>
                </a:lnTo>
                <a:lnTo>
                  <a:pt x="6776520" y="6776520"/>
                </a:lnTo>
                <a:lnTo>
                  <a:pt x="0" y="677652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4" name="Google Shape;104;p1"/>
          <p:cNvSpPr txBox="1"/>
          <p:nvPr/>
        </p:nvSpPr>
        <p:spPr>
          <a:xfrm>
            <a:off x="1028700" y="3594042"/>
            <a:ext cx="7870705" cy="9015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399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815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Título do </a:t>
            </a:r>
            <a:endParaRPr/>
          </a:p>
        </p:txBody>
      </p:sp>
      <p:sp>
        <p:nvSpPr>
          <p:cNvPr id="105" name="Google Shape;105;p1"/>
          <p:cNvSpPr txBox="1"/>
          <p:nvPr/>
        </p:nvSpPr>
        <p:spPr>
          <a:xfrm>
            <a:off x="1028700" y="4367537"/>
            <a:ext cx="9818764" cy="14119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399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051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Projeto</a:t>
            </a:r>
            <a:endParaRPr/>
          </a:p>
        </p:txBody>
      </p:sp>
      <p:sp>
        <p:nvSpPr>
          <p:cNvPr id="106" name="Google Shape;106;p1"/>
          <p:cNvSpPr txBox="1"/>
          <p:nvPr/>
        </p:nvSpPr>
        <p:spPr>
          <a:xfrm>
            <a:off x="1034729" y="5972336"/>
            <a:ext cx="4346783" cy="47057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4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004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Inserir texto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"/>
          <p:cNvSpPr/>
          <p:nvPr/>
        </p:nvSpPr>
        <p:spPr>
          <a:xfrm flipH="1" rot="9365030">
            <a:off x="-1608009" y="-4431479"/>
            <a:ext cx="13443249" cy="4570705"/>
          </a:xfrm>
          <a:custGeom>
            <a:rect b="b" l="l" r="r" t="t"/>
            <a:pathLst>
              <a:path extrusionOk="0" h="4570705" w="13443249">
                <a:moveTo>
                  <a:pt x="13443249" y="0"/>
                </a:moveTo>
                <a:lnTo>
                  <a:pt x="0" y="0"/>
                </a:lnTo>
                <a:lnTo>
                  <a:pt x="0" y="4570705"/>
                </a:lnTo>
                <a:lnTo>
                  <a:pt x="13443249" y="4570705"/>
                </a:lnTo>
                <a:lnTo>
                  <a:pt x="13443249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12" name="Google Shape;112;p2"/>
          <p:cNvGrpSpPr/>
          <p:nvPr/>
        </p:nvGrpSpPr>
        <p:grpSpPr>
          <a:xfrm>
            <a:off x="-1342907" y="9933093"/>
            <a:ext cx="20973813" cy="837562"/>
            <a:chOff x="0" y="-57150"/>
            <a:chExt cx="11607985" cy="463550"/>
          </a:xfrm>
        </p:grpSpPr>
        <p:sp>
          <p:nvSpPr>
            <p:cNvPr id="113" name="Google Shape;113;p2"/>
            <p:cNvSpPr/>
            <p:nvPr/>
          </p:nvSpPr>
          <p:spPr>
            <a:xfrm>
              <a:off x="0" y="0"/>
              <a:ext cx="11607985" cy="406400"/>
            </a:xfrm>
            <a:custGeom>
              <a:rect b="b" l="l" r="r" t="t"/>
              <a:pathLst>
                <a:path extrusionOk="0" h="406400" w="11607985">
                  <a:moveTo>
                    <a:pt x="11404785" y="0"/>
                  </a:moveTo>
                  <a:cubicBezTo>
                    <a:pt x="11517009" y="0"/>
                    <a:pt x="11607985" y="90976"/>
                    <a:pt x="11607985" y="203200"/>
                  </a:cubicBezTo>
                  <a:cubicBezTo>
                    <a:pt x="11607985" y="315424"/>
                    <a:pt x="11517009" y="406400"/>
                    <a:pt x="11404785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C31F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2"/>
            <p:cNvSpPr txBox="1"/>
            <p:nvPr/>
          </p:nvSpPr>
          <p:spPr>
            <a:xfrm>
              <a:off x="0" y="-57150"/>
              <a:ext cx="812800" cy="4635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5" name="Google Shape;115;p2"/>
          <p:cNvGrpSpPr/>
          <p:nvPr/>
        </p:nvGrpSpPr>
        <p:grpSpPr>
          <a:xfrm>
            <a:off x="1937882" y="9933093"/>
            <a:ext cx="14412237" cy="837562"/>
            <a:chOff x="0" y="-57150"/>
            <a:chExt cx="7976472" cy="463550"/>
          </a:xfrm>
        </p:grpSpPr>
        <p:sp>
          <p:nvSpPr>
            <p:cNvPr id="116" name="Google Shape;116;p2"/>
            <p:cNvSpPr/>
            <p:nvPr/>
          </p:nvSpPr>
          <p:spPr>
            <a:xfrm>
              <a:off x="0" y="0"/>
              <a:ext cx="7976472" cy="406400"/>
            </a:xfrm>
            <a:custGeom>
              <a:rect b="b" l="l" r="r" t="t"/>
              <a:pathLst>
                <a:path extrusionOk="0" h="406400" w="7976472">
                  <a:moveTo>
                    <a:pt x="7773272" y="0"/>
                  </a:moveTo>
                  <a:cubicBezTo>
                    <a:pt x="7885496" y="0"/>
                    <a:pt x="7976472" y="90976"/>
                    <a:pt x="7976472" y="203200"/>
                  </a:cubicBezTo>
                  <a:cubicBezTo>
                    <a:pt x="7976472" y="315424"/>
                    <a:pt x="7885496" y="406400"/>
                    <a:pt x="7773272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BC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2"/>
            <p:cNvSpPr txBox="1"/>
            <p:nvPr/>
          </p:nvSpPr>
          <p:spPr>
            <a:xfrm>
              <a:off x="0" y="-57150"/>
              <a:ext cx="812800" cy="4635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8" name="Google Shape;118;p2"/>
          <p:cNvGrpSpPr/>
          <p:nvPr/>
        </p:nvGrpSpPr>
        <p:grpSpPr>
          <a:xfrm>
            <a:off x="4366787" y="9933093"/>
            <a:ext cx="9554425" cy="837562"/>
            <a:chOff x="0" y="-57150"/>
            <a:chExt cx="5287909" cy="463550"/>
          </a:xfrm>
        </p:grpSpPr>
        <p:sp>
          <p:nvSpPr>
            <p:cNvPr id="119" name="Google Shape;119;p2"/>
            <p:cNvSpPr/>
            <p:nvPr/>
          </p:nvSpPr>
          <p:spPr>
            <a:xfrm>
              <a:off x="0" y="0"/>
              <a:ext cx="5287909" cy="406400"/>
            </a:xfrm>
            <a:custGeom>
              <a:rect b="b" l="l" r="r" t="t"/>
              <a:pathLst>
                <a:path extrusionOk="0" h="406400" w="5287909">
                  <a:moveTo>
                    <a:pt x="5084709" y="0"/>
                  </a:moveTo>
                  <a:cubicBezTo>
                    <a:pt x="5196934" y="0"/>
                    <a:pt x="5287909" y="90976"/>
                    <a:pt x="5287909" y="203200"/>
                  </a:cubicBezTo>
                  <a:cubicBezTo>
                    <a:pt x="5287909" y="315424"/>
                    <a:pt x="5196934" y="406400"/>
                    <a:pt x="5084709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E38A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2"/>
            <p:cNvSpPr txBox="1"/>
            <p:nvPr/>
          </p:nvSpPr>
          <p:spPr>
            <a:xfrm>
              <a:off x="0" y="-57150"/>
              <a:ext cx="812800" cy="4635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1" name="Google Shape;121;p2"/>
          <p:cNvSpPr/>
          <p:nvPr/>
        </p:nvSpPr>
        <p:spPr>
          <a:xfrm>
            <a:off x="5996167" y="5706379"/>
            <a:ext cx="761298" cy="578587"/>
          </a:xfrm>
          <a:custGeom>
            <a:rect b="b" l="l" r="r" t="t"/>
            <a:pathLst>
              <a:path extrusionOk="0" h="578587" w="761298">
                <a:moveTo>
                  <a:pt x="0" y="0"/>
                </a:moveTo>
                <a:lnTo>
                  <a:pt x="761298" y="0"/>
                </a:lnTo>
                <a:lnTo>
                  <a:pt x="761298" y="578586"/>
                </a:lnTo>
                <a:lnTo>
                  <a:pt x="0" y="57858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2" name="Google Shape;122;p2"/>
          <p:cNvSpPr/>
          <p:nvPr/>
        </p:nvSpPr>
        <p:spPr>
          <a:xfrm flipH="1" rot="-9364297">
            <a:off x="14083011" y="-974132"/>
            <a:ext cx="13443249" cy="4570705"/>
          </a:xfrm>
          <a:custGeom>
            <a:rect b="b" l="l" r="r" t="t"/>
            <a:pathLst>
              <a:path extrusionOk="0" h="4570705" w="13443249">
                <a:moveTo>
                  <a:pt x="13443249" y="0"/>
                </a:moveTo>
                <a:lnTo>
                  <a:pt x="0" y="0"/>
                </a:lnTo>
                <a:lnTo>
                  <a:pt x="0" y="4570705"/>
                </a:lnTo>
                <a:lnTo>
                  <a:pt x="13443249" y="4570705"/>
                </a:lnTo>
                <a:lnTo>
                  <a:pt x="13443249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3" name="Google Shape;123;p2"/>
          <p:cNvSpPr/>
          <p:nvPr/>
        </p:nvSpPr>
        <p:spPr>
          <a:xfrm>
            <a:off x="13733787" y="6284965"/>
            <a:ext cx="5750608" cy="5750608"/>
          </a:xfrm>
          <a:custGeom>
            <a:rect b="b" l="l" r="r" t="t"/>
            <a:pathLst>
              <a:path extrusionOk="0" h="5750608" w="5750608">
                <a:moveTo>
                  <a:pt x="0" y="0"/>
                </a:moveTo>
                <a:lnTo>
                  <a:pt x="5750608" y="0"/>
                </a:lnTo>
                <a:lnTo>
                  <a:pt x="5750608" y="5750608"/>
                </a:lnTo>
                <a:lnTo>
                  <a:pt x="0" y="575060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4" name="Google Shape;124;p2"/>
          <p:cNvSpPr txBox="1"/>
          <p:nvPr/>
        </p:nvSpPr>
        <p:spPr>
          <a:xfrm>
            <a:off x="5030091" y="1009650"/>
            <a:ext cx="8227818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4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5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Types Of Health Maintenance Organization</a:t>
            </a:r>
            <a:endParaRPr/>
          </a:p>
        </p:txBody>
      </p:sp>
      <p:sp>
        <p:nvSpPr>
          <p:cNvPr id="125" name="Google Shape;125;p2"/>
          <p:cNvSpPr txBox="1"/>
          <p:nvPr/>
        </p:nvSpPr>
        <p:spPr>
          <a:xfrm>
            <a:off x="1340581" y="2647369"/>
            <a:ext cx="4279519" cy="7257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449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Staff Model</a:t>
            </a:r>
            <a:endParaRPr/>
          </a:p>
        </p:txBody>
      </p:sp>
      <p:sp>
        <p:nvSpPr>
          <p:cNvPr id="126" name="Google Shape;126;p2"/>
          <p:cNvSpPr txBox="1"/>
          <p:nvPr/>
        </p:nvSpPr>
        <p:spPr>
          <a:xfrm>
            <a:off x="1340581" y="5174088"/>
            <a:ext cx="4279519" cy="7257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449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Group Model</a:t>
            </a:r>
            <a:endParaRPr/>
          </a:p>
        </p:txBody>
      </p:sp>
      <p:sp>
        <p:nvSpPr>
          <p:cNvPr id="127" name="Google Shape;127;p2"/>
          <p:cNvSpPr txBox="1"/>
          <p:nvPr/>
        </p:nvSpPr>
        <p:spPr>
          <a:xfrm>
            <a:off x="1340581" y="7723089"/>
            <a:ext cx="4856153" cy="7257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449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Network Model</a:t>
            </a:r>
            <a:endParaRPr/>
          </a:p>
        </p:txBody>
      </p:sp>
      <p:sp>
        <p:nvSpPr>
          <p:cNvPr id="128" name="Google Shape;128;p2"/>
          <p:cNvSpPr txBox="1"/>
          <p:nvPr/>
        </p:nvSpPr>
        <p:spPr>
          <a:xfrm>
            <a:off x="1340581" y="3438030"/>
            <a:ext cx="10072470" cy="7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542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Lorem ipsum dolor sit amet, consectetur adipiscing elit. Donec eleifend tortor erat. Morbi sagittis odio ac ex consequat rutru.</a:t>
            </a:r>
            <a:endParaRPr/>
          </a:p>
        </p:txBody>
      </p:sp>
      <p:sp>
        <p:nvSpPr>
          <p:cNvPr id="129" name="Google Shape;129;p2"/>
          <p:cNvSpPr txBox="1"/>
          <p:nvPr/>
        </p:nvSpPr>
        <p:spPr>
          <a:xfrm>
            <a:off x="1340581" y="5964748"/>
            <a:ext cx="10072470" cy="7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542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Lorem ipsum dolor sit amet, consectetur adipiscing elit. Donec eleifend tortor erat. Morbi sagittis odio ac ex consequat rutru.</a:t>
            </a:r>
            <a:endParaRPr/>
          </a:p>
        </p:txBody>
      </p:sp>
      <p:sp>
        <p:nvSpPr>
          <p:cNvPr id="130" name="Google Shape;130;p2"/>
          <p:cNvSpPr txBox="1"/>
          <p:nvPr/>
        </p:nvSpPr>
        <p:spPr>
          <a:xfrm>
            <a:off x="1340581" y="8513749"/>
            <a:ext cx="10072470" cy="7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542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Lorem ipsum dolor sit amet, consectetur adipiscing elit. Donec eleifend tortor erat. Morbi sagittis odio ac ex consequat rutru.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